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0"/>
  </p:notesMasterIdLst>
  <p:sldIdLst>
    <p:sldId id="277" r:id="rId4"/>
    <p:sldId id="257" r:id="rId5"/>
    <p:sldId id="260" r:id="rId6"/>
    <p:sldId id="278" r:id="rId7"/>
    <p:sldId id="258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</a:t>
            </a:r>
            <a:br>
              <a:rPr lang="en-US" dirty="0"/>
            </a:br>
            <a:r>
              <a:rPr lang="en-US" dirty="0"/>
              <a:t>Minimal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Shawn Wildermuth</a:t>
            </a:r>
          </a:p>
          <a:p>
            <a:r>
              <a:rPr lang="en-US" dirty="0"/>
              <a:t>@shawnwildermuth</a:t>
            </a:r>
          </a:p>
          <a:p>
            <a:r>
              <a:rPr lang="en-US" dirty="0"/>
              <a:t>shawn@wildermuth.com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47103C76-12FC-45B8-ACB5-8DE35C20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You’ve Seen Minimal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Gap Between Controller APIs and Minimal APIs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prototypes or microservices, Minimal APIs are great!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Controller APIs require a lot of ceremony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44D4C99-48DF-4E66-94AE-361E93E5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24991-F8DA-4626-B746-30A14E96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Structuring Minimal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0A88-B256-4D7F-B628-7EF262203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“Best Practices” yet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We’re experimenting now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won’t know what works for a while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Minimal APIs give you control</a:t>
            </a:r>
          </a:p>
        </p:txBody>
      </p:sp>
    </p:spTree>
    <p:extLst>
      <p:ext uri="{BB962C8B-B14F-4D97-AF65-F5344CB8AC3E}">
        <p14:creationId xmlns:p14="http://schemas.microsoft.com/office/powerpoint/2010/main" val="37788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92AA39D-4F8E-4E02-91F9-F2779E23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75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Open Sans</vt:lpstr>
      <vt:lpstr>Calibri</vt:lpstr>
      <vt:lpstr>Consolas</vt:lpstr>
      <vt:lpstr>Arial</vt:lpstr>
      <vt:lpstr>1_Office Theme</vt:lpstr>
      <vt:lpstr>3_Office Theme</vt:lpstr>
      <vt:lpstr>2_Office Theme</vt:lpstr>
      <vt:lpstr>PowerPoint Presentation</vt:lpstr>
      <vt:lpstr>Real World  Minimal APIs</vt:lpstr>
      <vt:lpstr>You’ve Seen Minimal APIs </vt:lpstr>
      <vt:lpstr>Structuring Minimal APIs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Shawn Wildermuth</cp:lastModifiedBy>
  <cp:revision>6</cp:revision>
  <dcterms:created xsi:type="dcterms:W3CDTF">2020-08-18T20:47:27Z</dcterms:created>
  <dcterms:modified xsi:type="dcterms:W3CDTF">2021-11-01T01:04:14Z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